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ee6b8b74e3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ee6b8b74e3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oogle Shape;54;p13"/>
          <p:cNvGrpSpPr/>
          <p:nvPr/>
        </p:nvGrpSpPr>
        <p:grpSpPr>
          <a:xfrm>
            <a:off x="1404918" y="467853"/>
            <a:ext cx="5650426" cy="4342249"/>
            <a:chOff x="152400" y="152400"/>
            <a:chExt cx="6288733" cy="4838699"/>
          </a:xfrm>
        </p:grpSpPr>
        <p:pic>
          <p:nvPicPr>
            <p:cNvPr id="55" name="Google Shape;55;p1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52400" y="152400"/>
              <a:ext cx="6288733" cy="48386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Google Shape;56;p13"/>
            <p:cNvPicPr preferRelativeResize="0"/>
            <p:nvPr/>
          </p:nvPicPr>
          <p:blipFill rotWithShape="1">
            <a:blip r:embed="rId4">
              <a:alphaModFix/>
            </a:blip>
            <a:srcRect b="18089" l="47669" r="7774" t="4672"/>
            <a:stretch/>
          </p:blipFill>
          <p:spPr>
            <a:xfrm>
              <a:off x="3253600" y="348375"/>
              <a:ext cx="2973798" cy="36982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